
<file path=[Content_Types].xml><?xml version="1.0" encoding="utf-8"?>
<Types xmlns="http://schemas.openxmlformats.org/package/2006/content-types">
  <Default Extension="jpg&amp;ehk=f6nacyJhRlRFgxH8b6P4Xw&amp;r=0&amp;pid=OfficeInsert" ContentType="image/jpeg"/>
  <Default Extension="gif&amp;ehk=YJ2Q" ContentType="image/gif"/>
  <Default Extension="jpeg" ContentType="image/jpeg"/>
  <Default Extension="png&amp;ehk=H21IlP81PP0h2iEEJG1s" ContentType="image/png"/>
  <Default Extension="aspx" ContentType="image/jpeg"/>
  <Default Extension="rels" ContentType="application/vnd.openxmlformats-package.relationships+xml"/>
  <Default Extension="xml" ContentType="application/xml"/>
  <Default Extension="jpg&amp;ehk=G7HNPIXy4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3"/>
  </p:notesMasterIdLst>
  <p:sldIdLst>
    <p:sldId id="256" r:id="rId2"/>
    <p:sldId id="265" r:id="rId3"/>
    <p:sldId id="266" r:id="rId4"/>
    <p:sldId id="257" r:id="rId5"/>
    <p:sldId id="259" r:id="rId6"/>
    <p:sldId id="267" r:id="rId7"/>
    <p:sldId id="260" r:id="rId8"/>
    <p:sldId id="262" r:id="rId9"/>
    <p:sldId id="268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56" d="100"/>
          <a:sy n="56" d="100"/>
        </p:scale>
        <p:origin x="2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9F89A-F311-4E5A-BB95-CEE20BE5E23A}" type="datetimeFigureOut">
              <a:rPr lang="en-US"/>
              <a:t>9/3/2018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E0FBB-BBB8-4CB0-AC89-EE559215F4F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53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90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86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19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36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62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7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66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97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0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2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1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160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06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69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2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79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2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29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0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20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6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0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6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5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1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5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sorchestra.weebly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author/show/40589.Ludwig_van_Beethov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dreads.com/author/show/25241.Bob_Marley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&amp;ehk=YJ2Q"/><Relationship Id="rId3" Type="http://schemas.openxmlformats.org/officeDocument/2006/relationships/hyperlink" Target="http://yareviews.wikispaces.com/Jason+&amp;+Kyra" TargetMode="External"/><Relationship Id="rId7" Type="http://schemas.openxmlformats.org/officeDocument/2006/relationships/hyperlink" Target="http://4thschoolintegration.wikispaces.com/" TargetMode="External"/><Relationship Id="rId2" Type="http://schemas.openxmlformats.org/officeDocument/2006/relationships/image" Target="../media/image6.jpg&amp;ehk=f6nacyJhRlRFgxH8b6P4Xw&amp;r=0&amp;pid=OfficeInsert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g&amp;ehk=G7HNPIXy4"/><Relationship Id="rId11" Type="http://schemas.openxmlformats.org/officeDocument/2006/relationships/hyperlink" Target="https://www.bridgespan.org/insights/library/mergers-and-collaborations/mergers-that-make-a-difference" TargetMode="External"/><Relationship Id="rId5" Type="http://schemas.openxmlformats.org/officeDocument/2006/relationships/hyperlink" Target="http://en.wikipedia.org/wiki/boston_conservatory" TargetMode="External"/><Relationship Id="rId10" Type="http://schemas.openxmlformats.org/officeDocument/2006/relationships/image" Target="../media/image10.aspx"/><Relationship Id="rId4" Type="http://schemas.openxmlformats.org/officeDocument/2006/relationships/image" Target="../media/image7.png&amp;ehk=H21IlP81PP0h2iEEJG1s"/><Relationship Id="rId9" Type="http://schemas.openxmlformats.org/officeDocument/2006/relationships/hyperlink" Target="http://thomasaedisonelementaryschooldetroit.wikispaces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ssorchestra.weebly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Welcome to Guitar/Modern Band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IB Music History 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3600" dirty="0">
                <a:latin typeface="Trebuchet MS" charset="0"/>
              </a:rPr>
              <a:t>Cell phones</a:t>
            </a:r>
          </a:p>
          <a:p>
            <a:r>
              <a:rPr lang="en-US" sz="3600" dirty="0">
                <a:latin typeface="Trebuchet MS" charset="0"/>
              </a:rPr>
              <a:t>punctuality</a:t>
            </a:r>
          </a:p>
          <a:p>
            <a:r>
              <a:rPr lang="en-US" sz="3600" dirty="0"/>
              <a:t>supplies</a:t>
            </a:r>
          </a:p>
          <a:p>
            <a:r>
              <a:rPr lang="en-US" sz="3600" dirty="0"/>
              <a:t>seat assignments</a:t>
            </a:r>
          </a:p>
          <a:p>
            <a:r>
              <a:rPr lang="en-US" sz="3600" dirty="0"/>
              <a:t>restroom </a:t>
            </a:r>
          </a:p>
          <a:p>
            <a:r>
              <a:rPr lang="en-US" sz="3600" dirty="0"/>
              <a:t>communication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BFE373"/>
                </a:solidFill>
              </a:rPr>
              <a:t>QUESTIONS??</a:t>
            </a:r>
          </a:p>
        </p:txBody>
      </p:sp>
    </p:spTree>
    <p:extLst>
      <p:ext uri="{BB962C8B-B14F-4D97-AF65-F5344CB8AC3E}">
        <p14:creationId xmlns:p14="http://schemas.microsoft.com/office/powerpoint/2010/main" val="373100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6709"/>
            <a:ext cx="8596668" cy="476465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3800" dirty="0"/>
              <a:t>go over class syllabus with you parent/guardian at </a:t>
            </a:r>
            <a:r>
              <a:rPr lang="en-US" sz="3800" dirty="0">
                <a:hlinkClick r:id="rId3"/>
              </a:rPr>
              <a:t>www.cassorchestra.weebly.com</a:t>
            </a:r>
            <a:r>
              <a:rPr lang="en-US" sz="3800" dirty="0"/>
              <a:t> </a:t>
            </a:r>
          </a:p>
          <a:p>
            <a:r>
              <a:rPr lang="en-US" sz="3800" dirty="0"/>
              <a:t>Get supplies</a:t>
            </a:r>
          </a:p>
          <a:p>
            <a:r>
              <a:rPr lang="en-US" sz="3800" dirty="0"/>
              <a:t>Join Remind @</a:t>
            </a:r>
            <a:r>
              <a:rPr lang="en-US" sz="3800" dirty="0" err="1"/>
              <a:t>guitarmod</a:t>
            </a:r>
            <a:endParaRPr lang="en-US" sz="3800" dirty="0"/>
          </a:p>
          <a:p>
            <a:r>
              <a:rPr lang="en-US" sz="3800"/>
              <a:t> Email </a:t>
            </a:r>
            <a:r>
              <a:rPr lang="en-US" sz="3800" dirty="0"/>
              <a:t>a </a:t>
            </a:r>
            <a:r>
              <a:rPr lang="en-US" sz="3800" dirty="0" err="1"/>
              <a:t>youtube</a:t>
            </a:r>
            <a:r>
              <a:rPr lang="en-US" sz="3800" dirty="0"/>
              <a:t> link of your </a:t>
            </a:r>
            <a:r>
              <a:rPr lang="en-US" sz="3800" dirty="0" err="1"/>
              <a:t>fave</a:t>
            </a:r>
            <a:r>
              <a:rPr lang="en-US" sz="3800" dirty="0"/>
              <a:t> song with the subject “</a:t>
            </a:r>
            <a:r>
              <a:rPr lang="en-US" sz="3800" dirty="0" err="1"/>
              <a:t>youname</a:t>
            </a:r>
            <a:r>
              <a:rPr lang="en-US" sz="3800" dirty="0"/>
              <a:t> – </a:t>
            </a:r>
            <a:r>
              <a:rPr lang="en-US" sz="3800" dirty="0" err="1"/>
              <a:t>fave</a:t>
            </a:r>
            <a:r>
              <a:rPr lang="en-US" sz="3800" dirty="0"/>
              <a:t> song” to </a:t>
            </a:r>
            <a:r>
              <a:rPr lang="en-US" sz="3800" dirty="0">
                <a:highlight>
                  <a:srgbClr val="008000"/>
                </a:highlight>
              </a:rPr>
              <a:t>deanna.burrows@detroitk12.org</a:t>
            </a:r>
          </a:p>
          <a:p>
            <a:pPr marL="0" indent="0">
              <a:buNone/>
            </a:pPr>
            <a:r>
              <a:rPr lang="en-US" sz="5800" dirty="0">
                <a:solidFill>
                  <a:srgbClr val="93DE61"/>
                </a:solidFill>
              </a:rPr>
              <a:t>QUESTIONS???</a:t>
            </a:r>
          </a:p>
        </p:txBody>
      </p:sp>
    </p:spTree>
    <p:extLst>
      <p:ext uri="{BB962C8B-B14F-4D97-AF65-F5344CB8AC3E}">
        <p14:creationId xmlns:p14="http://schemas.microsoft.com/office/powerpoint/2010/main" val="321011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IB MUSIC HISTORY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5400">
                <a:solidFill>
                  <a:srgbClr val="6C911C"/>
                </a:solidFill>
              </a:rPr>
              <a:t>"MUSIC IS THE UNIVERSAL LANGUAE OF MANKIND"</a:t>
            </a:r>
            <a:endParaRPr lang="en-US" sz="5400" dirty="0">
              <a:solidFill>
                <a:srgbClr val="6C911C"/>
              </a:solidFill>
            </a:endParaRPr>
          </a:p>
          <a:p>
            <a:pPr marL="0" indent="0" algn="ctr">
              <a:buNone/>
            </a:pPr>
            <a:r>
              <a:rPr lang="en-US" sz="2400" dirty="0"/>
              <a:t>-Henry Wadsworth Longfellow, American poet</a:t>
            </a:r>
          </a:p>
          <a:p>
            <a:endParaRPr lang="en-US" sz="2800" b="1" dirty="0">
              <a:solidFill>
                <a:srgbClr val="93DE61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97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Power of Music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1688" y="1832138"/>
            <a:ext cx="6818312" cy="138499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800">
                <a:solidFill>
                  <a:srgbClr val="181818"/>
                </a:solidFill>
                <a:latin typeface="Georgia"/>
              </a:rPr>
              <a:t>“Music is ... A higher revelation than all Wisdom &amp; Philosophy” </a:t>
            </a:r>
            <a:br>
              <a:rPr lang="en-US" dirty="0">
                <a:solidFill>
                  <a:srgbClr val="181818"/>
                </a:solidFill>
                <a:latin typeface="Georgia"/>
              </a:rPr>
            </a:br>
            <a:r>
              <a:rPr lang="en-US" sz="2800">
                <a:solidFill>
                  <a:srgbClr val="181818"/>
                </a:solidFill>
                <a:latin typeface="Georgia"/>
              </a:rPr>
              <a:t>― </a:t>
            </a:r>
            <a:r>
              <a:rPr lang="en-US" sz="2800">
                <a:solidFill>
                  <a:srgbClr val="666600"/>
                </a:solidFill>
                <a:latin typeface="Georgia"/>
                <a:hlinkClick r:id="rId3"/>
              </a:rPr>
              <a:t>Ludwig van Beethoven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00088" y="3200400"/>
            <a:ext cx="6919912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6167" y="3759385"/>
            <a:ext cx="2743200" cy="2743200"/>
          </a:xfrm>
          <a:prstGeom prst="rect">
            <a:avLst/>
          </a:prstGeom>
        </p:spPr>
      </p:pic>
      <p:pic>
        <p:nvPicPr>
          <p:cNvPr id="7" name="Picture 6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5366" y="324812"/>
            <a:ext cx="2639155" cy="2921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0" y="3200400"/>
            <a:ext cx="30480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35050" y="3200400"/>
            <a:ext cx="6584950" cy="2308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3200400"/>
            <a:ext cx="30480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9938" y="4281488"/>
            <a:ext cx="6514832" cy="138499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800" dirty="0">
                <a:solidFill>
                  <a:srgbClr val="181818"/>
                </a:solidFill>
                <a:latin typeface="Georgia"/>
              </a:rPr>
              <a:t>“One</a:t>
            </a:r>
            <a:r>
              <a:rPr lang="en-US" sz="2800"/>
              <a:t> </a:t>
            </a:r>
            <a:r>
              <a:rPr lang="en-US" sz="2800" dirty="0">
                <a:solidFill>
                  <a:srgbClr val="181818"/>
                </a:solidFill>
                <a:latin typeface="Georgia" charset="0"/>
              </a:rPr>
              <a:t>good thing about music, when it hits you, you feel no pain.” </a:t>
            </a:r>
            <a:br>
              <a:rPr lang="en-US" dirty="0"/>
            </a:br>
            <a:r>
              <a:rPr lang="en-US" sz="2800" dirty="0">
                <a:solidFill>
                  <a:srgbClr val="181818"/>
                </a:solidFill>
                <a:latin typeface="Georgia" charset="0"/>
              </a:rPr>
              <a:t>― </a:t>
            </a:r>
            <a:r>
              <a:rPr lang="en-US" sz="2800" dirty="0">
                <a:solidFill>
                  <a:srgbClr val="666600"/>
                </a:solidFill>
                <a:latin typeface="Georgia" charset="0"/>
                <a:hlinkClick r:id="rId6"/>
              </a:rPr>
              <a:t>Bob Marley</a:t>
            </a:r>
          </a:p>
        </p:txBody>
      </p:sp>
    </p:spTree>
    <p:extLst>
      <p:ext uri="{BB962C8B-B14F-4D97-AF65-F5344CB8AC3E}">
        <p14:creationId xmlns:p14="http://schemas.microsoft.com/office/powerpoint/2010/main" val="299391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Power Of Music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5332" y="1461639"/>
            <a:ext cx="7000875" cy="2077492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endParaRPr lang="en-US" sz="900" dirty="0"/>
          </a:p>
          <a:p>
            <a:r>
              <a:rPr lang="en-US" sz="2400">
                <a:solidFill>
                  <a:srgbClr val="181818"/>
                </a:solidFill>
                <a:latin typeface="Georgia"/>
              </a:rPr>
              <a:t>“If I were not a physicist, I would probably be a musician. I often think in music. I live my daydreams in music. I see my life in terms of music.” </a:t>
            </a:r>
            <a:br>
              <a:rPr lang="en-US" sz="2400" dirty="0">
                <a:solidFill>
                  <a:srgbClr val="181818"/>
                </a:solidFill>
                <a:latin typeface="Georgia"/>
              </a:rPr>
            </a:br>
            <a:endParaRPr lang="en-US" sz="2400" dirty="0">
              <a:solidFill>
                <a:srgbClr val="666600"/>
              </a:solidFill>
              <a:latin typeface="Georgia"/>
            </a:endParaRPr>
          </a:p>
        </p:txBody>
      </p:sp>
      <p:pic>
        <p:nvPicPr>
          <p:cNvPr id="4" name="Picture 3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194" y="1507905"/>
            <a:ext cx="1836738" cy="17916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8933" y="4069955"/>
            <a:ext cx="6837947" cy="156966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400">
                <a:solidFill>
                  <a:srgbClr val="181818"/>
                </a:solidFill>
                <a:latin typeface="Georgia"/>
              </a:rPr>
              <a:t>“Music was my refuge. I could crawl into the space between the notes and curl my back to loneliness.” ​</a:t>
            </a:r>
            <a:br>
              <a:rPr lang="en-US" dirty="0">
                <a:solidFill>
                  <a:srgbClr val="181818"/>
                </a:solidFill>
                <a:latin typeface="Georgia"/>
              </a:rPr>
            </a:b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200400"/>
            <a:ext cx="30480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>
                <a:solidFill>
                  <a:srgbClr val="181818"/>
                </a:solidFill>
                <a:latin typeface="Calibri"/>
              </a:rPr>
              <a:t>​</a:t>
            </a:r>
            <a:endParaRPr lang="en-US" dirty="0">
              <a:latin typeface="Calibri"/>
            </a:endParaRPr>
          </a:p>
        </p:txBody>
      </p:sp>
      <p:pic>
        <p:nvPicPr>
          <p:cNvPr id="8" name="Picture 7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3779" y="3887788"/>
            <a:ext cx="1851571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8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Power of Music </a:t>
            </a:r>
            <a:endParaRPr lang="en-US" dirty="0"/>
          </a:p>
        </p:txBody>
      </p:sp>
      <p:pic>
        <p:nvPicPr>
          <p:cNvPr id="3" name="Picture 2" descr="pho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1409" y="1734059"/>
            <a:ext cx="3547128" cy="381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67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B46F5-2F14-442A-8A2D-1327FD393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Background</a:t>
            </a:r>
          </a:p>
        </p:txBody>
      </p:sp>
      <p:pic>
        <p:nvPicPr>
          <p:cNvPr id="7" name="Picture 6" descr="A tall building in a city&#10;&#10;Description generated with very high confidence">
            <a:extLst>
              <a:ext uri="{FF2B5EF4-FFF2-40B4-BE49-F238E27FC236}">
                <a16:creationId xmlns:a16="http://schemas.microsoft.com/office/drawing/2014/main" id="{F4C5C569-56B0-44B2-AB78-626AE5301D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06784" y="1387303"/>
            <a:ext cx="2857500" cy="1914525"/>
          </a:xfrm>
          <a:prstGeom prst="rect">
            <a:avLst/>
          </a:prstGeom>
        </p:spPr>
      </p:pic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540E255-3C1E-430E-B8C9-F603DD508D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91365" y="3724202"/>
            <a:ext cx="2742857" cy="2742857"/>
          </a:xfrm>
          <a:prstGeom prst="rect">
            <a:avLst/>
          </a:prstGeom>
        </p:spPr>
      </p:pic>
      <p:pic>
        <p:nvPicPr>
          <p:cNvPr id="13" name="Picture 12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57318B87-94FF-4A75-9D8C-63F4E385C4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4596494" y="661489"/>
            <a:ext cx="3108560" cy="19546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86611F3-9EB5-4F81-9378-CE6B03E887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5195887" y="3038474"/>
            <a:ext cx="1800225" cy="2746863"/>
          </a:xfrm>
          <a:prstGeom prst="rect">
            <a:avLst/>
          </a:prstGeom>
        </p:spPr>
      </p:pic>
      <p:pic>
        <p:nvPicPr>
          <p:cNvPr id="25" name="Picture 24" descr="A group of people posing for the camera&#10;&#10;Description generated with high confidence">
            <a:extLst>
              <a:ext uri="{FF2B5EF4-FFF2-40B4-BE49-F238E27FC236}">
                <a16:creationId xmlns:a16="http://schemas.microsoft.com/office/drawing/2014/main" id="{BAD9F314-463F-4594-9C17-7DF382C73CE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8310067" y="2344565"/>
            <a:ext cx="275241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48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Power of Music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5638" y="2200275"/>
            <a:ext cx="8880475" cy="452431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400" dirty="0">
                <a:solidFill>
                  <a:srgbClr val="54A021"/>
                </a:solidFill>
              </a:rPr>
              <a:t>Share a personal story about how you have been influenced by music.</a:t>
            </a:r>
          </a:p>
          <a:p>
            <a:pPr algn="ctr"/>
            <a:endParaRPr lang="en-US" sz="2400" dirty="0">
              <a:solidFill>
                <a:srgbClr val="54A021"/>
              </a:solidFill>
            </a:endParaRPr>
          </a:p>
          <a:p>
            <a:pPr algn="ctr"/>
            <a:endParaRPr lang="en-US" sz="2400" dirty="0">
              <a:solidFill>
                <a:srgbClr val="54A021"/>
              </a:solidFill>
            </a:endParaRPr>
          </a:p>
          <a:p>
            <a:pPr algn="ctr"/>
            <a:r>
              <a:rPr lang="en-US" sz="2400" dirty="0">
                <a:solidFill>
                  <a:srgbClr val="54A021"/>
                </a:solidFill>
              </a:rPr>
              <a:t>What value is there in learning  about music in school ? </a:t>
            </a:r>
          </a:p>
          <a:p>
            <a:pPr algn="ctr"/>
            <a:endParaRPr lang="en-US" sz="2400" dirty="0">
              <a:solidFill>
                <a:srgbClr val="54A021"/>
              </a:solidFill>
            </a:endParaRPr>
          </a:p>
          <a:p>
            <a:pPr algn="ctr"/>
            <a:endParaRPr lang="en-US" sz="2400" dirty="0">
              <a:solidFill>
                <a:srgbClr val="54A021"/>
              </a:solidFill>
            </a:endParaRPr>
          </a:p>
          <a:p>
            <a:pPr algn="ctr"/>
            <a:r>
              <a:rPr lang="en-US" sz="2400" dirty="0">
                <a:solidFill>
                  <a:srgbClr val="54A021"/>
                </a:solidFill>
              </a:rPr>
              <a:t>Describe  your favorite pieces of music.</a:t>
            </a:r>
          </a:p>
          <a:p>
            <a:pPr algn="ctr"/>
            <a:endParaRPr lang="en-US" sz="2400" dirty="0">
              <a:solidFill>
                <a:srgbClr val="54A021"/>
              </a:solidFill>
            </a:endParaRPr>
          </a:p>
          <a:p>
            <a:pPr algn="ctr"/>
            <a:endParaRPr lang="en-US" sz="2400" dirty="0">
              <a:solidFill>
                <a:srgbClr val="54A021"/>
              </a:solidFill>
            </a:endParaRPr>
          </a:p>
          <a:p>
            <a:pPr algn="ctr"/>
            <a:endParaRPr lang="en-US" sz="2400" dirty="0">
              <a:solidFill>
                <a:srgbClr val="54A021"/>
              </a:solidFill>
            </a:endParaRPr>
          </a:p>
          <a:p>
            <a:pPr algn="ctr"/>
            <a:endParaRPr lang="en-US" sz="2400" dirty="0">
              <a:solidFill>
                <a:srgbClr val="54A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91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IB Music History </a:t>
            </a:r>
            <a:br>
              <a:rPr lang="en-US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>
                <a:solidFill>
                  <a:srgbClr val="3E7818"/>
                </a:solidFill>
              </a:rPr>
              <a:t>What is the goal of this class? </a:t>
            </a:r>
            <a:endParaRPr lang="en-US" sz="2800" dirty="0">
              <a:solidFill>
                <a:srgbClr val="3E7818"/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>
                <a:solidFill>
                  <a:srgbClr val="3E7818"/>
                </a:solidFill>
              </a:rPr>
              <a:t>Class Syllabus </a:t>
            </a:r>
            <a:endParaRPr lang="en-US" sz="2800" dirty="0">
              <a:solidFill>
                <a:srgbClr val="3E7818"/>
              </a:solidFill>
            </a:endParaRPr>
          </a:p>
          <a:p>
            <a:pPr marL="0" indent="0">
              <a:buNone/>
            </a:pPr>
            <a:r>
              <a:rPr lang="en-US" sz="3200">
                <a:hlinkClick r:id="rId3"/>
              </a:rPr>
              <a:t>https://www.cassorchestra.weebly.com</a:t>
            </a:r>
            <a:r>
              <a:rPr lang="en-US" sz="320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427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D1F2-0F39-4985-AC1E-9B8107115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Wall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A8B09-A73B-4959-874E-FEB9BAFAC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Integrity</a:t>
            </a:r>
          </a:p>
          <a:p>
            <a:r>
              <a:rPr lang="en-US" sz="4800" dirty="0"/>
              <a:t>Attitude</a:t>
            </a:r>
          </a:p>
          <a:p>
            <a:r>
              <a:rPr lang="en-US" sz="4800" dirty="0"/>
              <a:t>Respect </a:t>
            </a:r>
          </a:p>
          <a:p>
            <a:r>
              <a:rPr lang="en-US" sz="4800" dirty="0"/>
              <a:t>Gratitude</a:t>
            </a:r>
          </a:p>
        </p:txBody>
      </p:sp>
    </p:spTree>
    <p:extLst>
      <p:ext uri="{BB962C8B-B14F-4D97-AF65-F5344CB8AC3E}">
        <p14:creationId xmlns:p14="http://schemas.microsoft.com/office/powerpoint/2010/main" val="143026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269</Words>
  <Application>Microsoft Office PowerPoint</Application>
  <PresentationFormat>Widescreen</PresentationFormat>
  <Paragraphs>58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Trebuchet MS</vt:lpstr>
      <vt:lpstr>Wingdings 3</vt:lpstr>
      <vt:lpstr>Facet</vt:lpstr>
      <vt:lpstr>Welcome to Guitar/Modern Band </vt:lpstr>
      <vt:lpstr>IB MUSIC HISTORY </vt:lpstr>
      <vt:lpstr>The Power of Music </vt:lpstr>
      <vt:lpstr>The Power Of Music </vt:lpstr>
      <vt:lpstr>The Power of Music </vt:lpstr>
      <vt:lpstr>My Background</vt:lpstr>
      <vt:lpstr>The Power of Music </vt:lpstr>
      <vt:lpstr>IB Music History  </vt:lpstr>
      <vt:lpstr>Word Wall</vt:lpstr>
      <vt:lpstr>IB Music History  Procedures</vt:lpstr>
      <vt:lpstr>TONIGHT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burrows</dc:creator>
  <cp:lastModifiedBy>Deanna Burrows</cp:lastModifiedBy>
  <cp:revision>18</cp:revision>
  <dcterms:created xsi:type="dcterms:W3CDTF">2014-09-12T02:18:09Z</dcterms:created>
  <dcterms:modified xsi:type="dcterms:W3CDTF">2018-09-04T01:31:47Z</dcterms:modified>
</cp:coreProperties>
</file>